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f2f3b11ef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f2f3b11ef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f2f3b11ef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f2f3b11efc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f2f3b11ef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f2f3b11ef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f2f3b11ef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f2f3b11ef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f2f3b11ef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f2f3b11ef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f2f3b11ef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f2f3b11efc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f2f3b11efc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f2f3b11efc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f2f3b11ef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f2f3b11ef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f2f3b11efc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f2f3b11efc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2f3b11ef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f2f3b11efc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0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55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7345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3"/>
          <p:cNvSpPr txBox="1"/>
          <p:nvPr/>
        </p:nvSpPr>
        <p:spPr>
          <a:xfrm>
            <a:off x="5422600" y="824025"/>
            <a:ext cx="33093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AD1DC"/>
                </a:solidFill>
                <a:highlight>
                  <a:srgbClr val="2F1F39"/>
                </a:highlight>
                <a:latin typeface="Impact"/>
                <a:ea typeface="Impact"/>
                <a:cs typeface="Impact"/>
                <a:sym typeface="Impact"/>
              </a:rPr>
              <a:t>SCAN TO JOIN REMIND:</a:t>
            </a:r>
            <a:endParaRPr sz="1800">
              <a:solidFill>
                <a:srgbClr val="EAD1DC"/>
              </a:solidFill>
              <a:highlight>
                <a:srgbClr val="2F1F39"/>
              </a:highlight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11" name="Google Shape;111;p23"/>
          <p:cNvPicPr preferRelativeResize="0"/>
          <p:nvPr/>
        </p:nvPicPr>
        <p:blipFill rotWithShape="1">
          <a:blip r:embed="rId4">
            <a:alphaModFix/>
          </a:blip>
          <a:srcRect l="5767" t="9512" r="6312" b="6085"/>
          <a:stretch/>
        </p:blipFill>
        <p:spPr>
          <a:xfrm>
            <a:off x="5754875" y="1556100"/>
            <a:ext cx="2312550" cy="229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6285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6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6884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70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6005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9"/>
          <p:cNvSpPr/>
          <p:nvPr/>
        </p:nvSpPr>
        <p:spPr>
          <a:xfrm>
            <a:off x="4678325" y="2405625"/>
            <a:ext cx="957000" cy="265800"/>
          </a:xfrm>
          <a:prstGeom prst="rect">
            <a:avLst/>
          </a:prstGeom>
          <a:solidFill>
            <a:srgbClr val="C8AEDB"/>
          </a:solidFill>
          <a:ln w="9525" cap="flat" cmpd="sng">
            <a:solidFill>
              <a:srgbClr val="C8AE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9"/>
          <p:cNvSpPr txBox="1"/>
          <p:nvPr/>
        </p:nvSpPr>
        <p:spPr>
          <a:xfrm>
            <a:off x="4485725" y="2305950"/>
            <a:ext cx="1342200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741B47"/>
                </a:solidFill>
              </a:rPr>
              <a:t>2024/2025</a:t>
            </a:r>
            <a:endParaRPr sz="1600" b="1" i="1">
              <a:solidFill>
                <a:srgbClr val="741B47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15869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531625" y="3960625"/>
            <a:ext cx="584700" cy="571500"/>
          </a:xfrm>
          <a:prstGeom prst="rect">
            <a:avLst/>
          </a:prstGeom>
          <a:solidFill>
            <a:srgbClr val="C0A5D5"/>
          </a:solidFill>
          <a:ln w="9525" cap="flat" cmpd="sng">
            <a:solidFill>
              <a:srgbClr val="C0A5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0"/>
          <p:cNvSpPr/>
          <p:nvPr/>
        </p:nvSpPr>
        <p:spPr>
          <a:xfrm>
            <a:off x="2930150" y="4192775"/>
            <a:ext cx="584700" cy="571500"/>
          </a:xfrm>
          <a:prstGeom prst="rect">
            <a:avLst/>
          </a:prstGeom>
          <a:solidFill>
            <a:srgbClr val="C0A5D5"/>
          </a:solidFill>
          <a:ln w="9525" cap="flat" cmpd="sng">
            <a:solidFill>
              <a:srgbClr val="C0A5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0"/>
          <p:cNvSpPr/>
          <p:nvPr/>
        </p:nvSpPr>
        <p:spPr>
          <a:xfrm>
            <a:off x="5036300" y="3866700"/>
            <a:ext cx="584700" cy="57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3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On-screen Show (16:9)</PresentationFormat>
  <Paragraphs>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Impact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Webb Kelly</dc:creator>
  <cp:lastModifiedBy>Webb Kelly</cp:lastModifiedBy>
  <cp:revision>1</cp:revision>
  <dcterms:modified xsi:type="dcterms:W3CDTF">2024-08-21T18:34:17Z</dcterms:modified>
</cp:coreProperties>
</file>